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3" r:id="rId3"/>
    <p:sldId id="262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50"/>
    <a:srgbClr val="16A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663"/>
  </p:normalViewPr>
  <p:slideViewPr>
    <p:cSldViewPr snapToGrid="0" snapToObjects="1">
      <p:cViewPr>
        <p:scale>
          <a:sx n="118" d="100"/>
          <a:sy n="118" d="100"/>
        </p:scale>
        <p:origin x="-17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4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7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6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8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6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1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4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2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5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5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81FD-1820-2842-8035-8C3B478AE3CB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25AA-10C1-1748-9E4A-80B5DC9C2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5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90000"/>
    </mc:Choice>
    <mc:Fallback xmlns="">
      <p:transition spd="slow" advClick="0" advTm="9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cid:image-8-42DD96C9-E737-4B65-BDA2-EC09FDE5108B@lateral.be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10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DEBD1DE1-EB5E-B443-83F0-FA3A03051B20}"/>
              </a:ext>
            </a:extLst>
          </p:cNvPr>
          <p:cNvSpPr txBox="1"/>
          <p:nvPr/>
        </p:nvSpPr>
        <p:spPr>
          <a:xfrm>
            <a:off x="2207740" y="1837416"/>
            <a:ext cx="4926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Behavioural</a:t>
            </a:r>
            <a:r>
              <a:rPr lang="fr-FR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workshop </a:t>
            </a:r>
          </a:p>
          <a:p>
            <a:pPr algn="ctr"/>
            <a:endParaRPr lang="fr-FR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rgbClr val="16A245"/>
                </a:solidFill>
              </a:rPr>
              <a:t>Reading the </a:t>
            </a:r>
            <a:r>
              <a:rPr lang="fr-FR" sz="2400" b="1" dirty="0" err="1">
                <a:solidFill>
                  <a:srgbClr val="16A245"/>
                </a:solidFill>
              </a:rPr>
              <a:t>Energy</a:t>
            </a:r>
            <a:r>
              <a:rPr lang="fr-FR" sz="2400" b="1" dirty="0">
                <a:solidFill>
                  <a:srgbClr val="16A245"/>
                </a:solidFill>
              </a:rPr>
              <a:t> Field</a:t>
            </a:r>
          </a:p>
          <a:p>
            <a:pPr algn="ctr"/>
            <a:r>
              <a:rPr lang="fr-FR" sz="2400" b="1" dirty="0" err="1">
                <a:solidFill>
                  <a:srgbClr val="16A245"/>
                </a:solidFill>
              </a:rPr>
              <a:t>My</a:t>
            </a:r>
            <a:r>
              <a:rPr lang="fr-FR" sz="2400" b="1" dirty="0">
                <a:solidFill>
                  <a:srgbClr val="16A245"/>
                </a:solidFill>
              </a:rPr>
              <a:t> </a:t>
            </a:r>
            <a:r>
              <a:rPr lang="fr-FR" sz="2400" b="1" dirty="0" err="1">
                <a:solidFill>
                  <a:srgbClr val="16A245"/>
                </a:solidFill>
              </a:rPr>
              <a:t>presence</a:t>
            </a:r>
            <a:r>
              <a:rPr lang="fr-FR" sz="2400" b="1" dirty="0">
                <a:solidFill>
                  <a:srgbClr val="16A245"/>
                </a:solidFill>
              </a:rPr>
              <a:t> in facilitation in S3</a:t>
            </a:r>
          </a:p>
          <a:p>
            <a:pPr algn="ctr"/>
            <a:endParaRPr lang="fr-FR" sz="2400" b="1" dirty="0">
              <a:solidFill>
                <a:srgbClr val="00B050"/>
              </a:solidFill>
              <a:latin typeface="Bembo" panose="02020502050201020203" pitchFamily="18" charset="0"/>
            </a:endParaRPr>
          </a:p>
          <a:p>
            <a:pPr algn="ctr"/>
            <a:r>
              <a:rPr lang="fr-FR" sz="2400" b="1" dirty="0">
                <a:solidFill>
                  <a:srgbClr val="381850"/>
                </a:solidFill>
              </a:rPr>
              <a:t>Anne 		    	    		Anne</a:t>
            </a:r>
          </a:p>
          <a:p>
            <a:pPr algn="ctr"/>
            <a:r>
              <a:rPr lang="fr-FR" sz="2400" b="1" dirty="0">
                <a:solidFill>
                  <a:srgbClr val="381850"/>
                </a:solidFill>
              </a:rPr>
              <a:t>Damoiseaux        		de Beer</a:t>
            </a:r>
          </a:p>
          <a:p>
            <a:pPr algn="ctr"/>
            <a:endParaRPr lang="fr-FR" sz="2400" b="1" dirty="0">
              <a:solidFill>
                <a:schemeClr val="tx1">
                  <a:lumMod val="85000"/>
                  <a:lumOff val="15000"/>
                </a:schemeClr>
              </a:solidFill>
              <a:latin typeface="Bembo" panose="02020502050201020203" pitchFamily="18" charset="0"/>
            </a:endParaRPr>
          </a:p>
          <a:p>
            <a:pPr algn="ctr"/>
            <a:endParaRPr lang="fr-FR" sz="2400" b="1" dirty="0">
              <a:solidFill>
                <a:schemeClr val="tx1">
                  <a:lumMod val="85000"/>
                  <a:lumOff val="15000"/>
                </a:schemeClr>
              </a:solidFill>
              <a:latin typeface="Bembo" panose="02020502050201020203" pitchFamily="18" charset="0"/>
            </a:endParaRPr>
          </a:p>
          <a:p>
            <a:pPr algn="ctr"/>
            <a:r>
              <a:rPr lang="fr-FR" sz="2400" b="1" dirty="0" err="1">
                <a:solidFill>
                  <a:srgbClr val="381850"/>
                </a:solidFill>
              </a:rPr>
              <a:t>November</a:t>
            </a:r>
            <a:r>
              <a:rPr lang="fr-FR" sz="2400" b="1" dirty="0">
                <a:solidFill>
                  <a:srgbClr val="381850"/>
                </a:solidFill>
              </a:rPr>
              <a:t> 2020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FCD92B5-6ACD-934F-A783-E138649E8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130" y="0"/>
            <a:ext cx="3745870" cy="11705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61" y="3596376"/>
            <a:ext cx="1000514" cy="81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 descr="cid:image-8-42DD96C9-E737-4B65-BDA2-EC09FDE5108B@lateral.be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98" y="3596374"/>
            <a:ext cx="1203230" cy="819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de 1" descr="Slide 1">
            <a:hlinkClick r:id="" action="ppaction://media"/>
            <a:extLst>
              <a:ext uri="{FF2B5EF4-FFF2-40B4-BE49-F238E27FC236}">
                <a16:creationId xmlns:a16="http://schemas.microsoft.com/office/drawing/2014/main" xmlns="" id="{ADFA3CC2-8896-BE44-8CBE-E8E23A097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7653" y="1788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10000"/>
    </mc:Choice>
    <mc:Fallback xmlns="">
      <p:transition spd="slow" advClick="0" advTm="1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2" descr="Slide 2">
            <a:hlinkClick r:id="" action="ppaction://media"/>
            <a:extLst>
              <a:ext uri="{FF2B5EF4-FFF2-40B4-BE49-F238E27FC236}">
                <a16:creationId xmlns:a16="http://schemas.microsoft.com/office/drawing/2014/main" xmlns="" id="{C341A31C-D8A7-6E40-B6D5-2B6127972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1588"/>
            <a:ext cx="812800" cy="812800"/>
          </a:xfrm>
          <a:prstGeom prst="rect">
            <a:avLst/>
          </a:prstGeom>
        </p:spPr>
      </p:pic>
      <p:sp>
        <p:nvSpPr>
          <p:cNvPr id="6" name="ZoneTexte 26">
            <a:extLst>
              <a:ext uri="{FF2B5EF4-FFF2-40B4-BE49-F238E27FC236}">
                <a16:creationId xmlns:a16="http://schemas.microsoft.com/office/drawing/2014/main" xmlns="" id="{62151DB7-DD58-F347-B8FC-994EA420A895}"/>
              </a:ext>
            </a:extLst>
          </p:cNvPr>
          <p:cNvSpPr txBox="1"/>
          <p:nvPr/>
        </p:nvSpPr>
        <p:spPr>
          <a:xfrm>
            <a:off x="3996756" y="1581857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 ?</a:t>
            </a:r>
          </a:p>
        </p:txBody>
      </p:sp>
      <p:pic>
        <p:nvPicPr>
          <p:cNvPr id="7" name="Image 30">
            <a:extLst>
              <a:ext uri="{FF2B5EF4-FFF2-40B4-BE49-F238E27FC236}">
                <a16:creationId xmlns:a16="http://schemas.microsoft.com/office/drawing/2014/main" xmlns="" id="{6592763F-4750-5D49-90DA-D872C0682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733699" y="-304800"/>
            <a:ext cx="1625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3" descr="Slide 3">
            <a:hlinkClick r:id="" action="ppaction://media"/>
            <a:extLst>
              <a:ext uri="{FF2B5EF4-FFF2-40B4-BE49-F238E27FC236}">
                <a16:creationId xmlns:a16="http://schemas.microsoft.com/office/drawing/2014/main" xmlns="" id="{DFC0BDB2-C92C-B548-BC75-E964D2E8A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1588"/>
            <a:ext cx="812800" cy="812800"/>
          </a:xfrm>
          <a:prstGeom prst="rect">
            <a:avLst/>
          </a:prstGeom>
        </p:spPr>
      </p:pic>
      <p:pic>
        <p:nvPicPr>
          <p:cNvPr id="9" name="Image 19">
            <a:extLst>
              <a:ext uri="{FF2B5EF4-FFF2-40B4-BE49-F238E27FC236}">
                <a16:creationId xmlns:a16="http://schemas.microsoft.com/office/drawing/2014/main" xmlns="" id="{FCEF0152-4038-B445-924C-D774AE8E8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684" y="851709"/>
            <a:ext cx="858256" cy="896400"/>
          </a:xfrm>
          <a:prstGeom prst="rect">
            <a:avLst/>
          </a:prstGeom>
        </p:spPr>
      </p:pic>
      <p:sp>
        <p:nvSpPr>
          <p:cNvPr id="11" name="ZoneTexte 26">
            <a:extLst>
              <a:ext uri="{FF2B5EF4-FFF2-40B4-BE49-F238E27FC236}">
                <a16:creationId xmlns:a16="http://schemas.microsoft.com/office/drawing/2014/main" xmlns="" id="{BD32ED20-D20A-3644-873B-D28939F94E02}"/>
              </a:ext>
            </a:extLst>
          </p:cNvPr>
          <p:cNvSpPr txBox="1"/>
          <p:nvPr/>
        </p:nvSpPr>
        <p:spPr>
          <a:xfrm>
            <a:off x="3996756" y="1581857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 ?</a:t>
            </a:r>
          </a:p>
        </p:txBody>
      </p:sp>
      <p:pic>
        <p:nvPicPr>
          <p:cNvPr id="13" name="Image 30">
            <a:extLst>
              <a:ext uri="{FF2B5EF4-FFF2-40B4-BE49-F238E27FC236}">
                <a16:creationId xmlns:a16="http://schemas.microsoft.com/office/drawing/2014/main" xmlns="" id="{65FBC2B3-9E06-A544-BB57-94FF66797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33699" y="-304800"/>
            <a:ext cx="1625600" cy="2235200"/>
          </a:xfrm>
          <a:prstGeom prst="rect">
            <a:avLst/>
          </a:prstGeom>
        </p:spPr>
      </p:pic>
      <p:pic>
        <p:nvPicPr>
          <p:cNvPr id="14" name="Image 31">
            <a:extLst>
              <a:ext uri="{FF2B5EF4-FFF2-40B4-BE49-F238E27FC236}">
                <a16:creationId xmlns:a16="http://schemas.microsoft.com/office/drawing/2014/main" xmlns="" id="{4C576067-85B2-F644-AF0D-36752D0F3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044577" y="2222120"/>
            <a:ext cx="1892300" cy="2108200"/>
          </a:xfrm>
          <a:prstGeom prst="rect">
            <a:avLst/>
          </a:prstGeom>
        </p:spPr>
      </p:pic>
      <p:sp>
        <p:nvSpPr>
          <p:cNvPr id="16" name="ZoneTexte 27">
            <a:extLst>
              <a:ext uri="{FF2B5EF4-FFF2-40B4-BE49-F238E27FC236}">
                <a16:creationId xmlns:a16="http://schemas.microsoft.com/office/drawing/2014/main" xmlns="" id="{9880BA67-998C-1441-88BE-A9E76F726583}"/>
              </a:ext>
            </a:extLst>
          </p:cNvPr>
          <p:cNvSpPr txBox="1"/>
          <p:nvPr/>
        </p:nvSpPr>
        <p:spPr>
          <a:xfrm>
            <a:off x="6961724" y="4189376"/>
            <a:ext cx="222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Mastering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intelligence </a:t>
            </a:r>
          </a:p>
        </p:txBody>
      </p:sp>
    </p:spTree>
    <p:extLst>
      <p:ext uri="{BB962C8B-B14F-4D97-AF65-F5344CB8AC3E}">
        <p14:creationId xmlns:p14="http://schemas.microsoft.com/office/powerpoint/2010/main" val="7189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4" descr="Slide 4">
            <a:hlinkClick r:id="" action="ppaction://media"/>
            <a:extLst>
              <a:ext uri="{FF2B5EF4-FFF2-40B4-BE49-F238E27FC236}">
                <a16:creationId xmlns:a16="http://schemas.microsoft.com/office/drawing/2014/main" xmlns="" id="{3CA7B332-7BB3-1E43-90DA-56722D1A1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1588"/>
            <a:ext cx="812800" cy="812800"/>
          </a:xfrm>
          <a:prstGeom prst="rect">
            <a:avLst/>
          </a:prstGeom>
        </p:spPr>
      </p:pic>
      <p:pic>
        <p:nvPicPr>
          <p:cNvPr id="17" name="Image 19">
            <a:extLst>
              <a:ext uri="{FF2B5EF4-FFF2-40B4-BE49-F238E27FC236}">
                <a16:creationId xmlns:a16="http://schemas.microsoft.com/office/drawing/2014/main" xmlns="" id="{24FB4A02-3856-A049-AB86-43CC5AEAA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684" y="851709"/>
            <a:ext cx="858256" cy="896400"/>
          </a:xfrm>
          <a:prstGeom prst="rect">
            <a:avLst/>
          </a:prstGeom>
        </p:spPr>
      </p:pic>
      <p:pic>
        <p:nvPicPr>
          <p:cNvPr id="18" name="Image 23">
            <a:extLst>
              <a:ext uri="{FF2B5EF4-FFF2-40B4-BE49-F238E27FC236}">
                <a16:creationId xmlns:a16="http://schemas.microsoft.com/office/drawing/2014/main" xmlns="" id="{E30453E2-B1DD-274A-A2FA-3D0B7770C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45303">
            <a:off x="7131469" y="5122818"/>
            <a:ext cx="858256" cy="896400"/>
          </a:xfrm>
          <a:prstGeom prst="rect">
            <a:avLst/>
          </a:prstGeom>
        </p:spPr>
      </p:pic>
      <p:sp>
        <p:nvSpPr>
          <p:cNvPr id="21" name="ZoneTexte 26">
            <a:extLst>
              <a:ext uri="{FF2B5EF4-FFF2-40B4-BE49-F238E27FC236}">
                <a16:creationId xmlns:a16="http://schemas.microsoft.com/office/drawing/2014/main" xmlns="" id="{15B81841-0533-F249-ACAB-5210640F56B9}"/>
              </a:ext>
            </a:extLst>
          </p:cNvPr>
          <p:cNvSpPr txBox="1"/>
          <p:nvPr/>
        </p:nvSpPr>
        <p:spPr>
          <a:xfrm>
            <a:off x="3996756" y="1581857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 ?</a:t>
            </a:r>
          </a:p>
        </p:txBody>
      </p:sp>
      <p:sp>
        <p:nvSpPr>
          <p:cNvPr id="22" name="ZoneTexte 28">
            <a:extLst>
              <a:ext uri="{FF2B5EF4-FFF2-40B4-BE49-F238E27FC236}">
                <a16:creationId xmlns:a16="http://schemas.microsoft.com/office/drawing/2014/main" xmlns="" id="{1B1923CA-8BC2-E743-9170-F1A4C0055A67}"/>
              </a:ext>
            </a:extLst>
          </p:cNvPr>
          <p:cNvSpPr txBox="1"/>
          <p:nvPr/>
        </p:nvSpPr>
        <p:spPr>
          <a:xfrm>
            <a:off x="3288315" y="6273225"/>
            <a:ext cx="256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whole-hearted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bonds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group</a:t>
            </a:r>
          </a:p>
        </p:txBody>
      </p:sp>
      <p:pic>
        <p:nvPicPr>
          <p:cNvPr id="23" name="Image 30">
            <a:extLst>
              <a:ext uri="{FF2B5EF4-FFF2-40B4-BE49-F238E27FC236}">
                <a16:creationId xmlns:a16="http://schemas.microsoft.com/office/drawing/2014/main" xmlns="" id="{A58B3FCF-8C92-D747-8114-232A1C5B5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733699" y="-304800"/>
            <a:ext cx="1625600" cy="2235200"/>
          </a:xfrm>
          <a:prstGeom prst="rect">
            <a:avLst/>
          </a:prstGeom>
        </p:spPr>
      </p:pic>
      <p:pic>
        <p:nvPicPr>
          <p:cNvPr id="25" name="Image 31">
            <a:extLst>
              <a:ext uri="{FF2B5EF4-FFF2-40B4-BE49-F238E27FC236}">
                <a16:creationId xmlns:a16="http://schemas.microsoft.com/office/drawing/2014/main" xmlns="" id="{1C775063-28CA-D042-954C-31B53CCA6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044577" y="2222120"/>
            <a:ext cx="1892300" cy="2108200"/>
          </a:xfrm>
          <a:prstGeom prst="rect">
            <a:avLst/>
          </a:prstGeom>
        </p:spPr>
      </p:pic>
      <p:pic>
        <p:nvPicPr>
          <p:cNvPr id="26" name="Image 32">
            <a:extLst>
              <a:ext uri="{FF2B5EF4-FFF2-40B4-BE49-F238E27FC236}">
                <a16:creationId xmlns:a16="http://schemas.microsoft.com/office/drawing/2014/main" xmlns="" id="{D027648E-F18B-C842-84D7-58E9CFD7B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638937" y="3874008"/>
            <a:ext cx="2057400" cy="2921000"/>
          </a:xfrm>
          <a:prstGeom prst="rect">
            <a:avLst/>
          </a:prstGeom>
        </p:spPr>
      </p:pic>
      <p:sp>
        <p:nvSpPr>
          <p:cNvPr id="30" name="ZoneTexte 27">
            <a:extLst>
              <a:ext uri="{FF2B5EF4-FFF2-40B4-BE49-F238E27FC236}">
                <a16:creationId xmlns:a16="http://schemas.microsoft.com/office/drawing/2014/main" xmlns="" id="{A0922DD7-5449-F54A-AC4D-EDB4C01AE1AD}"/>
              </a:ext>
            </a:extLst>
          </p:cNvPr>
          <p:cNvSpPr txBox="1"/>
          <p:nvPr/>
        </p:nvSpPr>
        <p:spPr>
          <a:xfrm>
            <a:off x="6961724" y="4189376"/>
            <a:ext cx="222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Mastering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intelligence </a:t>
            </a:r>
          </a:p>
        </p:txBody>
      </p:sp>
    </p:spTree>
    <p:extLst>
      <p:ext uri="{BB962C8B-B14F-4D97-AF65-F5344CB8AC3E}">
        <p14:creationId xmlns:p14="http://schemas.microsoft.com/office/powerpoint/2010/main" val="6259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5" descr="Slide 5">
            <a:hlinkClick r:id="" action="ppaction://media"/>
            <a:extLst>
              <a:ext uri="{FF2B5EF4-FFF2-40B4-BE49-F238E27FC236}">
                <a16:creationId xmlns:a16="http://schemas.microsoft.com/office/drawing/2014/main" xmlns="" id="{F2847AC0-BDC7-0142-9912-4B63A6122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0"/>
            <a:ext cx="812800" cy="812800"/>
          </a:xfrm>
          <a:prstGeom prst="rect">
            <a:avLst/>
          </a:prstGeom>
        </p:spPr>
      </p:pic>
      <p:pic>
        <p:nvPicPr>
          <p:cNvPr id="18" name="Image 24">
            <a:extLst>
              <a:ext uri="{FF2B5EF4-FFF2-40B4-BE49-F238E27FC236}">
                <a16:creationId xmlns:a16="http://schemas.microsoft.com/office/drawing/2014/main" xmlns="" id="{CCEDC06E-8EAA-CA43-9E1D-B29574B81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31366" y="5138668"/>
            <a:ext cx="868505" cy="907105"/>
          </a:xfrm>
          <a:prstGeom prst="rect">
            <a:avLst/>
          </a:prstGeom>
        </p:spPr>
      </p:pic>
      <p:grpSp>
        <p:nvGrpSpPr>
          <p:cNvPr id="19" name="Groupe 38">
            <a:extLst>
              <a:ext uri="{FF2B5EF4-FFF2-40B4-BE49-F238E27FC236}">
                <a16:creationId xmlns:a16="http://schemas.microsoft.com/office/drawing/2014/main" xmlns="" id="{43E27A4F-5212-A547-BCDF-9793E1A0E481}"/>
              </a:ext>
            </a:extLst>
          </p:cNvPr>
          <p:cNvGrpSpPr/>
          <p:nvPr/>
        </p:nvGrpSpPr>
        <p:grpSpPr>
          <a:xfrm>
            <a:off x="-910" y="2628828"/>
            <a:ext cx="2921000" cy="2318254"/>
            <a:chOff x="-108004" y="2628828"/>
            <a:chExt cx="2921000" cy="2318254"/>
          </a:xfrm>
        </p:grpSpPr>
        <p:pic>
          <p:nvPicPr>
            <p:cNvPr id="21" name="Image 35">
              <a:extLst>
                <a:ext uri="{FF2B5EF4-FFF2-40B4-BE49-F238E27FC236}">
                  <a16:creationId xmlns:a16="http://schemas.microsoft.com/office/drawing/2014/main" xmlns="" id="{54D2EA89-944F-AD48-9BB0-2986C3E83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93369" y="2327455"/>
              <a:ext cx="2318254" cy="29210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ABA06A1-2667-0C40-A0E2-23E343B4B716}"/>
                </a:ext>
              </a:extLst>
            </p:cNvPr>
            <p:cNvSpPr/>
            <p:nvPr/>
          </p:nvSpPr>
          <p:spPr>
            <a:xfrm>
              <a:off x="-52080" y="4353053"/>
              <a:ext cx="1700128" cy="48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sp>
        <p:nvSpPr>
          <p:cNvPr id="23" name="ZoneTexte 29">
            <a:extLst>
              <a:ext uri="{FF2B5EF4-FFF2-40B4-BE49-F238E27FC236}">
                <a16:creationId xmlns:a16="http://schemas.microsoft.com/office/drawing/2014/main" xmlns="" id="{87A7C931-0700-9841-A2A9-17154A3BA300}"/>
              </a:ext>
            </a:extLst>
          </p:cNvPr>
          <p:cNvSpPr txBox="1"/>
          <p:nvPr/>
        </p:nvSpPr>
        <p:spPr>
          <a:xfrm>
            <a:off x="220760" y="4384874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Transcending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Image 19">
            <a:extLst>
              <a:ext uri="{FF2B5EF4-FFF2-40B4-BE49-F238E27FC236}">
                <a16:creationId xmlns:a16="http://schemas.microsoft.com/office/drawing/2014/main" xmlns="" id="{F14F32D7-FB1C-EF46-A4D5-99DA27A19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684" y="851709"/>
            <a:ext cx="858256" cy="896400"/>
          </a:xfrm>
          <a:prstGeom prst="rect">
            <a:avLst/>
          </a:prstGeom>
        </p:spPr>
      </p:pic>
      <p:pic>
        <p:nvPicPr>
          <p:cNvPr id="35" name="Image 23">
            <a:extLst>
              <a:ext uri="{FF2B5EF4-FFF2-40B4-BE49-F238E27FC236}">
                <a16:creationId xmlns:a16="http://schemas.microsoft.com/office/drawing/2014/main" xmlns="" id="{2C0C7F36-F4A2-FA41-80D2-74ECAD612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45303">
            <a:off x="7131469" y="5122818"/>
            <a:ext cx="858256" cy="896400"/>
          </a:xfrm>
          <a:prstGeom prst="rect">
            <a:avLst/>
          </a:prstGeom>
        </p:spPr>
      </p:pic>
      <p:pic>
        <p:nvPicPr>
          <p:cNvPr id="38" name="Image 25">
            <a:extLst>
              <a:ext uri="{FF2B5EF4-FFF2-40B4-BE49-F238E27FC236}">
                <a16:creationId xmlns:a16="http://schemas.microsoft.com/office/drawing/2014/main" xmlns="" id="{A4DE77EB-7A4E-1C44-BD29-B3D8B06F5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19527" y="869769"/>
            <a:ext cx="858256" cy="896400"/>
          </a:xfrm>
          <a:prstGeom prst="rect">
            <a:avLst/>
          </a:prstGeom>
        </p:spPr>
      </p:pic>
      <p:sp>
        <p:nvSpPr>
          <p:cNvPr id="40" name="ZoneTexte 26">
            <a:extLst>
              <a:ext uri="{FF2B5EF4-FFF2-40B4-BE49-F238E27FC236}">
                <a16:creationId xmlns:a16="http://schemas.microsoft.com/office/drawing/2014/main" xmlns="" id="{62C9C068-77B8-3C4E-A438-7079A7B6BCCD}"/>
              </a:ext>
            </a:extLst>
          </p:cNvPr>
          <p:cNvSpPr txBox="1"/>
          <p:nvPr/>
        </p:nvSpPr>
        <p:spPr>
          <a:xfrm>
            <a:off x="3996756" y="1581857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 ?</a:t>
            </a:r>
          </a:p>
        </p:txBody>
      </p:sp>
      <p:sp>
        <p:nvSpPr>
          <p:cNvPr id="41" name="ZoneTexte 28">
            <a:extLst>
              <a:ext uri="{FF2B5EF4-FFF2-40B4-BE49-F238E27FC236}">
                <a16:creationId xmlns:a16="http://schemas.microsoft.com/office/drawing/2014/main" xmlns="" id="{9A503B34-93A5-5141-A4ED-FE1D01F79047}"/>
              </a:ext>
            </a:extLst>
          </p:cNvPr>
          <p:cNvSpPr txBox="1"/>
          <p:nvPr/>
        </p:nvSpPr>
        <p:spPr>
          <a:xfrm>
            <a:off x="3288315" y="6273225"/>
            <a:ext cx="256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whole-hearted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bonds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group</a:t>
            </a:r>
          </a:p>
        </p:txBody>
      </p:sp>
      <p:pic>
        <p:nvPicPr>
          <p:cNvPr id="42" name="Image 30">
            <a:extLst>
              <a:ext uri="{FF2B5EF4-FFF2-40B4-BE49-F238E27FC236}">
                <a16:creationId xmlns:a16="http://schemas.microsoft.com/office/drawing/2014/main" xmlns="" id="{3273F5E3-9B82-E846-8BC3-787A36E09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733699" y="-304800"/>
            <a:ext cx="1625600" cy="2235200"/>
          </a:xfrm>
          <a:prstGeom prst="rect">
            <a:avLst/>
          </a:prstGeom>
        </p:spPr>
      </p:pic>
      <p:pic>
        <p:nvPicPr>
          <p:cNvPr id="43" name="Image 31">
            <a:extLst>
              <a:ext uri="{FF2B5EF4-FFF2-40B4-BE49-F238E27FC236}">
                <a16:creationId xmlns:a16="http://schemas.microsoft.com/office/drawing/2014/main" xmlns="" id="{2068424D-1BF8-1C46-8FE8-7FE7A63A9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4577" y="2222120"/>
            <a:ext cx="1892300" cy="2108200"/>
          </a:xfrm>
          <a:prstGeom prst="rect">
            <a:avLst/>
          </a:prstGeom>
        </p:spPr>
      </p:pic>
      <p:pic>
        <p:nvPicPr>
          <p:cNvPr id="44" name="Image 32">
            <a:extLst>
              <a:ext uri="{FF2B5EF4-FFF2-40B4-BE49-F238E27FC236}">
                <a16:creationId xmlns:a16="http://schemas.microsoft.com/office/drawing/2014/main" xmlns="" id="{663F6758-875B-E946-898F-FEA433DF8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638937" y="3874008"/>
            <a:ext cx="2057400" cy="2921000"/>
          </a:xfrm>
          <a:prstGeom prst="rect">
            <a:avLst/>
          </a:prstGeom>
        </p:spPr>
      </p:pic>
      <p:sp>
        <p:nvSpPr>
          <p:cNvPr id="45" name="ZoneTexte 27">
            <a:extLst>
              <a:ext uri="{FF2B5EF4-FFF2-40B4-BE49-F238E27FC236}">
                <a16:creationId xmlns:a16="http://schemas.microsoft.com/office/drawing/2014/main" xmlns="" id="{FA955F0B-7D98-254D-9558-47885C8070ED}"/>
              </a:ext>
            </a:extLst>
          </p:cNvPr>
          <p:cNvSpPr txBox="1"/>
          <p:nvPr/>
        </p:nvSpPr>
        <p:spPr>
          <a:xfrm>
            <a:off x="6961724" y="4189376"/>
            <a:ext cx="222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Mastering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intelligence </a:t>
            </a:r>
          </a:p>
        </p:txBody>
      </p:sp>
    </p:spTree>
    <p:extLst>
      <p:ext uri="{BB962C8B-B14F-4D97-AF65-F5344CB8AC3E}">
        <p14:creationId xmlns:p14="http://schemas.microsoft.com/office/powerpoint/2010/main" val="16138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2C3040D7-324F-7840-862D-1E0917313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01068">
            <a:off x="3579569" y="1806024"/>
            <a:ext cx="2176137" cy="296055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C7AC4ECC-983F-3049-941E-366956348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31366" y="5138668"/>
            <a:ext cx="868505" cy="907105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64FDB299-7317-A347-933B-EB21A2C1A84A}"/>
              </a:ext>
            </a:extLst>
          </p:cNvPr>
          <p:cNvGrpSpPr/>
          <p:nvPr/>
        </p:nvGrpSpPr>
        <p:grpSpPr>
          <a:xfrm>
            <a:off x="-910" y="2628828"/>
            <a:ext cx="2921000" cy="2318254"/>
            <a:chOff x="-108004" y="2628828"/>
            <a:chExt cx="2921000" cy="2318254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xmlns="" id="{FAF73304-225F-C041-A604-C0DAF8B4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93369" y="2327455"/>
              <a:ext cx="2318254" cy="292100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9D29A30-ACC6-5446-A26D-6336D09E2902}"/>
                </a:ext>
              </a:extLst>
            </p:cNvPr>
            <p:cNvSpPr/>
            <p:nvPr/>
          </p:nvSpPr>
          <p:spPr>
            <a:xfrm>
              <a:off x="-52080" y="4353053"/>
              <a:ext cx="1700128" cy="485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9E0C8F4-3D38-C44D-8B21-8EBE708DD088}"/>
              </a:ext>
            </a:extLst>
          </p:cNvPr>
          <p:cNvSpPr txBox="1"/>
          <p:nvPr/>
        </p:nvSpPr>
        <p:spPr>
          <a:xfrm>
            <a:off x="220760" y="4384874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Transcending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5E026ECF-F28E-D84F-B83F-3D8C5A13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684" y="851709"/>
            <a:ext cx="858256" cy="8964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2E0772DB-B5CE-FC46-A6CB-889DB7C9B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45303">
            <a:off x="7131469" y="5122818"/>
            <a:ext cx="858256" cy="8964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1B3612A1-E6B1-2647-B724-5E2473C7A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19527" y="869769"/>
            <a:ext cx="858256" cy="8964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DEBD1DE1-EB5E-B443-83F0-FA3A03051B20}"/>
              </a:ext>
            </a:extLst>
          </p:cNvPr>
          <p:cNvSpPr txBox="1"/>
          <p:nvPr/>
        </p:nvSpPr>
        <p:spPr>
          <a:xfrm>
            <a:off x="3996756" y="1581857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 ?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1621FFF2-9027-9D40-9AC4-61CD9946517B}"/>
              </a:ext>
            </a:extLst>
          </p:cNvPr>
          <p:cNvSpPr txBox="1"/>
          <p:nvPr/>
        </p:nvSpPr>
        <p:spPr>
          <a:xfrm>
            <a:off x="3288315" y="6273225"/>
            <a:ext cx="256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whole-hearted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bonds</a:t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the group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B1862D9A-F5FF-8547-9D86-E59560697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733699" y="-304800"/>
            <a:ext cx="1625600" cy="22352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683B84BA-0856-AB4E-AB68-A3370F7DD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4577" y="2222120"/>
            <a:ext cx="1892300" cy="21082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E61AC748-5615-8A4D-B88E-DAD2E1852C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638937" y="3874008"/>
            <a:ext cx="2057400" cy="2921000"/>
          </a:xfrm>
          <a:prstGeom prst="rect">
            <a:avLst/>
          </a:prstGeom>
        </p:spPr>
      </p:pic>
      <p:pic>
        <p:nvPicPr>
          <p:cNvPr id="2" name="Slide 6" descr="Slide 6">
            <a:hlinkClick r:id="" action="ppaction://media"/>
            <a:extLst>
              <a:ext uri="{FF2B5EF4-FFF2-40B4-BE49-F238E27FC236}">
                <a16:creationId xmlns:a16="http://schemas.microsoft.com/office/drawing/2014/main" xmlns="" id="{D0DEFF28-9665-9B46-ABB5-806103C6E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75" y="0"/>
            <a:ext cx="812800" cy="812800"/>
          </a:xfrm>
          <a:prstGeom prst="rect">
            <a:avLst/>
          </a:prstGeom>
        </p:spPr>
      </p:pic>
      <p:sp>
        <p:nvSpPr>
          <p:cNvPr id="19" name="ZoneTexte 27">
            <a:extLst>
              <a:ext uri="{FF2B5EF4-FFF2-40B4-BE49-F238E27FC236}">
                <a16:creationId xmlns:a16="http://schemas.microsoft.com/office/drawing/2014/main" xmlns="" id="{2599E449-888C-B442-9357-F1D55A41225F}"/>
              </a:ext>
            </a:extLst>
          </p:cNvPr>
          <p:cNvSpPr txBox="1"/>
          <p:nvPr/>
        </p:nvSpPr>
        <p:spPr>
          <a:xfrm>
            <a:off x="6961724" y="4189376"/>
            <a:ext cx="222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Mastering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intelligence </a:t>
            </a:r>
          </a:p>
        </p:txBody>
      </p:sp>
    </p:spTree>
    <p:extLst>
      <p:ext uri="{BB962C8B-B14F-4D97-AF65-F5344CB8AC3E}">
        <p14:creationId xmlns:p14="http://schemas.microsoft.com/office/powerpoint/2010/main" val="6611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02000"/>
    </mc:Choice>
    <mc:Fallback xmlns="">
      <p:transition spd="slow" advClick="0" advTm="20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60</Words>
  <Application>Microsoft Office PowerPoint</Application>
  <PresentationFormat>Affichage à l'écran (4:3)</PresentationFormat>
  <Paragraphs>24</Paragraphs>
  <Slides>6</Slides>
  <Notes>0</Notes>
  <HiddenSlides>0</HiddenSlides>
  <MMClips>6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Demaret</dc:creator>
  <cp:lastModifiedBy>Anne</cp:lastModifiedBy>
  <cp:revision>24</cp:revision>
  <cp:lastPrinted>2020-09-02T10:35:36Z</cp:lastPrinted>
  <dcterms:created xsi:type="dcterms:W3CDTF">2020-09-02T09:43:40Z</dcterms:created>
  <dcterms:modified xsi:type="dcterms:W3CDTF">2020-11-10T07:56:19Z</dcterms:modified>
</cp:coreProperties>
</file>